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4"/>
  </p:sldMasterIdLst>
  <p:notesMasterIdLst>
    <p:notesMasterId r:id="rId16"/>
  </p:notesMasterIdLst>
  <p:handoutMasterIdLst>
    <p:handoutMasterId r:id="rId17"/>
  </p:handoutMasterIdLst>
  <p:sldIdLst>
    <p:sldId id="2549" r:id="rId5"/>
    <p:sldId id="2552" r:id="rId6"/>
    <p:sldId id="2553" r:id="rId7"/>
    <p:sldId id="2554" r:id="rId8"/>
    <p:sldId id="2537" r:id="rId9"/>
    <p:sldId id="2555" r:id="rId10"/>
    <p:sldId id="2562" r:id="rId11"/>
    <p:sldId id="2561" r:id="rId12"/>
    <p:sldId id="2563" r:id="rId13"/>
    <p:sldId id="2564" r:id="rId14"/>
    <p:sldId id="2560" r:id="rId1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A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presProps" Target="presProps.xml" /><Relationship Id="rId3" Type="http://schemas.openxmlformats.org/officeDocument/2006/relationships/customXml" Target="../customXml/item3.xml" /><Relationship Id="rId21" Type="http://schemas.openxmlformats.org/officeDocument/2006/relationships/tableStyles" Target="tableStyles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handoutMaster" Target="handoutMasters/handoutMaster1.xml" /><Relationship Id="rId2" Type="http://schemas.openxmlformats.org/officeDocument/2006/relationships/customXml" Target="../customXml/item2.xml" /><Relationship Id="rId16" Type="http://schemas.openxmlformats.org/officeDocument/2006/relationships/notesMaster" Target="notesMasters/notesMaster1.xml" /><Relationship Id="rId20" Type="http://schemas.openxmlformats.org/officeDocument/2006/relationships/theme" Target="theme/theme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10" Type="http://schemas.openxmlformats.org/officeDocument/2006/relationships/slide" Target="slides/slide6.xml" /><Relationship Id="rId19" Type="http://schemas.openxmlformats.org/officeDocument/2006/relationships/viewProps" Target="viewProp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E8FA38E-9F41-1A45-879F-0B93BA5093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F016A96-BC72-0640-9AEE-870574F388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B0B091C-A27C-3C4B-82F1-DDBD9A0282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801FC8B-EC93-C64D-BBD2-37E30DAF45BC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87D4734-4CAE-4B5B-A5BF-2204F73025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7B4DD0A-8661-4E8F-A966-EE4042C290AA}" type="datetime1">
              <a:rPr lang="pt-BR" smtClean="0"/>
              <a:t>07/06/2023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811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3ABD6B4-32CA-4066-AD90-074E076E9400}" type="datetime1">
              <a:rPr lang="pt-BR" noProof="0" smtClean="0"/>
              <a:t>07/06/2023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D111EE-B1CE-3F40-8B0E-AB6A92B8545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568497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348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6807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892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7363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892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846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2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550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502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6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51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DEDA52-767F-41F7-8482-3EE06FA90469}" type="datetime1">
              <a:rPr lang="pt-BR" noProof="0" smtClean="0"/>
              <a:t>07/06/2023</a:t>
            </a:fld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8669" y="854538"/>
            <a:ext cx="4567608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5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061440" y="4429842"/>
            <a:ext cx="4567608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16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subtítulo</a:t>
            </a:r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C28A7DB8-FEA5-5A4A-85DF-FA1ADFB3EF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721" y="-19458"/>
            <a:ext cx="7261837" cy="6877457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993491 w 8464509"/>
              <a:gd name="connsiteY6" fmla="*/ 19455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8464509 w 8464509"/>
              <a:gd name="connsiteY2" fmla="*/ 0 h 6858000"/>
              <a:gd name="connsiteX3" fmla="*/ 8464509 w 8464509"/>
              <a:gd name="connsiteY3" fmla="*/ 6858000 h 6858000"/>
              <a:gd name="connsiteX4" fmla="*/ 0 w 8464509"/>
              <a:gd name="connsiteY4" fmla="*/ 6858000 h 6858000"/>
              <a:gd name="connsiteX5" fmla="*/ 3993491 w 8464509"/>
              <a:gd name="connsiteY5" fmla="*/ 19455 h 6858000"/>
              <a:gd name="connsiteX0" fmla="*/ 3993491 w 8464509"/>
              <a:gd name="connsiteY0" fmla="*/ 19455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3993491 w 8464509"/>
              <a:gd name="connsiteY4" fmla="*/ 19455 h 6858000"/>
              <a:gd name="connsiteX0" fmla="*/ 4061557 w 8464509"/>
              <a:gd name="connsiteY0" fmla="*/ 0 h 6858001"/>
              <a:gd name="connsiteX1" fmla="*/ 8464509 w 8464509"/>
              <a:gd name="connsiteY1" fmla="*/ 1 h 6858001"/>
              <a:gd name="connsiteX2" fmla="*/ 8464509 w 8464509"/>
              <a:gd name="connsiteY2" fmla="*/ 6858001 h 6858001"/>
              <a:gd name="connsiteX3" fmla="*/ 0 w 8464509"/>
              <a:gd name="connsiteY3" fmla="*/ 6858001 h 6858001"/>
              <a:gd name="connsiteX4" fmla="*/ 4061557 w 8464509"/>
              <a:gd name="connsiteY4" fmla="*/ 0 h 6858001"/>
              <a:gd name="connsiteX0" fmla="*/ 5059852 w 8464509"/>
              <a:gd name="connsiteY0" fmla="*/ 19454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5059852 w 8464509"/>
              <a:gd name="connsiteY4" fmla="*/ 19454 h 6858000"/>
              <a:gd name="connsiteX0" fmla="*/ 4061557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61557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43986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8658"/>
              <a:gd name="connsiteY0" fmla="*/ 0 h 6877457"/>
              <a:gd name="connsiteX1" fmla="*/ 8468658 w 8468658"/>
              <a:gd name="connsiteY1" fmla="*/ 12341 h 6877457"/>
              <a:gd name="connsiteX2" fmla="*/ 8464509 w 8468658"/>
              <a:gd name="connsiteY2" fmla="*/ 6877457 h 6877457"/>
              <a:gd name="connsiteX3" fmla="*/ 0 w 8468658"/>
              <a:gd name="connsiteY3" fmla="*/ 6877457 h 6877457"/>
              <a:gd name="connsiteX4" fmla="*/ 4040810 w 8468658"/>
              <a:gd name="connsiteY4" fmla="*/ 0 h 687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8658" h="6877457">
                <a:moveTo>
                  <a:pt x="4040810" y="0"/>
                </a:moveTo>
                <a:lnTo>
                  <a:pt x="8468658" y="12341"/>
                </a:lnTo>
                <a:lnTo>
                  <a:pt x="8464509" y="6877457"/>
                </a:lnTo>
                <a:lnTo>
                  <a:pt x="0" y="6877457"/>
                </a:lnTo>
                <a:lnTo>
                  <a:pt x="404081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Triângulo 13">
            <a:extLst>
              <a:ext uri="{FF2B5EF4-FFF2-40B4-BE49-F238E27FC236}">
                <a16:creationId xmlns:a16="http://schemas.microsoft.com/office/drawing/2014/main" id="{6A021AF7-4044-A644-8DB8-495F263390D0}"/>
              </a:ext>
            </a:extLst>
          </p:cNvPr>
          <p:cNvSpPr/>
          <p:nvPr userDrawn="1"/>
        </p:nvSpPr>
        <p:spPr>
          <a:xfrm rot="10800000">
            <a:off x="4933721" y="267867"/>
            <a:ext cx="3031755" cy="3031755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Triângulo 14">
            <a:extLst>
              <a:ext uri="{FF2B5EF4-FFF2-40B4-BE49-F238E27FC236}">
                <a16:creationId xmlns:a16="http://schemas.microsoft.com/office/drawing/2014/main" id="{D2DFDB14-A8D5-F944-A91C-960A5C2F22AF}"/>
              </a:ext>
            </a:extLst>
          </p:cNvPr>
          <p:cNvSpPr/>
          <p:nvPr userDrawn="1"/>
        </p:nvSpPr>
        <p:spPr>
          <a:xfrm>
            <a:off x="-22175" y="5596959"/>
            <a:ext cx="1261040" cy="1261040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Triângulo 15">
            <a:extLst>
              <a:ext uri="{FF2B5EF4-FFF2-40B4-BE49-F238E27FC236}">
                <a16:creationId xmlns:a16="http://schemas.microsoft.com/office/drawing/2014/main" id="{B7735FBC-8FBF-9947-B380-14D44D2206B1}"/>
              </a:ext>
            </a:extLst>
          </p:cNvPr>
          <p:cNvSpPr/>
          <p:nvPr userDrawn="1"/>
        </p:nvSpPr>
        <p:spPr>
          <a:xfrm rot="10800000">
            <a:off x="184302" y="236698"/>
            <a:ext cx="519337" cy="519337"/>
          </a:xfrm>
          <a:prstGeom prst="triangle">
            <a:avLst/>
          </a:prstGeom>
          <a:pattFill prst="dk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7" name="Triângulo 16">
            <a:extLst>
              <a:ext uri="{FF2B5EF4-FFF2-40B4-BE49-F238E27FC236}">
                <a16:creationId xmlns:a16="http://schemas.microsoft.com/office/drawing/2014/main" id="{17B7C303-8734-B141-AF0D-2945DA349FBD}"/>
              </a:ext>
            </a:extLst>
          </p:cNvPr>
          <p:cNvSpPr/>
          <p:nvPr userDrawn="1"/>
        </p:nvSpPr>
        <p:spPr>
          <a:xfrm>
            <a:off x="4414384" y="5795386"/>
            <a:ext cx="519337" cy="519337"/>
          </a:xfrm>
          <a:prstGeom prst="triangle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8" name="Triângulo 17">
            <a:extLst>
              <a:ext uri="{FF2B5EF4-FFF2-40B4-BE49-F238E27FC236}">
                <a16:creationId xmlns:a16="http://schemas.microsoft.com/office/drawing/2014/main" id="{67914AE0-93F2-8346-B885-5734D2B694B2}"/>
              </a:ext>
            </a:extLst>
          </p:cNvPr>
          <p:cNvSpPr/>
          <p:nvPr userDrawn="1"/>
        </p:nvSpPr>
        <p:spPr>
          <a:xfrm rot="5400000">
            <a:off x="-48606" y="3035784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0166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e conteúd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866360-C356-464B-BA36-D9184650E3B3}" type="datetime1">
              <a:rPr lang="pt-BR" noProof="0" smtClean="0"/>
              <a:t>07/06/2023</a:t>
            </a:fld>
            <a:endParaRPr lang="pt-BR" noProof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872A5F6-5449-2840-B48F-2AA85FE272A3}"/>
              </a:ext>
            </a:extLst>
          </p:cNvPr>
          <p:cNvSpPr/>
          <p:nvPr userDrawn="1"/>
        </p:nvSpPr>
        <p:spPr>
          <a:xfrm>
            <a:off x="0" y="0"/>
            <a:ext cx="35025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" name="Triângulo 5">
            <a:extLst>
              <a:ext uri="{FF2B5EF4-FFF2-40B4-BE49-F238E27FC236}">
                <a16:creationId xmlns:a16="http://schemas.microsoft.com/office/drawing/2014/main" id="{2B3A8339-6DA4-E549-AEA2-9512C53F064F}"/>
              </a:ext>
            </a:extLst>
          </p:cNvPr>
          <p:cNvSpPr/>
          <p:nvPr userDrawn="1"/>
        </p:nvSpPr>
        <p:spPr>
          <a:xfrm>
            <a:off x="3591475" y="5273069"/>
            <a:ext cx="1486666" cy="1486666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752EA775-82B0-BA48-8CA2-7A09D72EC958}"/>
              </a:ext>
            </a:extLst>
          </p:cNvPr>
          <p:cNvSpPr/>
          <p:nvPr userDrawn="1"/>
        </p:nvSpPr>
        <p:spPr>
          <a:xfrm>
            <a:off x="76559" y="597553"/>
            <a:ext cx="562863" cy="562863"/>
          </a:xfrm>
          <a:prstGeom prst="triangle">
            <a:avLst/>
          </a:prstGeom>
          <a:pattFill prst="lt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Triângulo 7">
            <a:extLst>
              <a:ext uri="{FF2B5EF4-FFF2-40B4-BE49-F238E27FC236}">
                <a16:creationId xmlns:a16="http://schemas.microsoft.com/office/drawing/2014/main" id="{2C6B50B5-10C1-4A40-9531-4F8DC16892F8}"/>
              </a:ext>
            </a:extLst>
          </p:cNvPr>
          <p:cNvSpPr/>
          <p:nvPr userDrawn="1"/>
        </p:nvSpPr>
        <p:spPr>
          <a:xfrm>
            <a:off x="357990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CAF18EC0-3F9F-6449-A2B2-A792B70BEA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44819" y="597553"/>
            <a:ext cx="6063915" cy="6063915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68357860-E91C-1745-A5D1-921689BF47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994" y="1535397"/>
            <a:ext cx="4845068" cy="1858617"/>
          </a:xfrm>
        </p:spPr>
        <p:txBody>
          <a:bodyPr rtlCol="0" anchor="b">
            <a:normAutofit/>
          </a:bodyPr>
          <a:lstStyle>
            <a:lvl1pPr algn="l">
              <a:defRPr sz="4800" i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Insira o título aqui</a:t>
            </a:r>
          </a:p>
        </p:txBody>
      </p:sp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094A3FA1-7F3F-2D41-ABE1-512FA9FC4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996" y="3401899"/>
            <a:ext cx="4845066" cy="2107095"/>
          </a:xfrm>
        </p:spPr>
        <p:txBody>
          <a:bodyPr rtlCol="0"/>
          <a:lstStyle>
            <a:lvl1pPr marL="182880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1pPr>
            <a:lvl2pPr marL="38404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56692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3pPr>
            <a:lvl4pPr marL="74980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4pPr>
            <a:lvl5pPr marL="93268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9798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e conteúdo estreitos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23CB0A-6F58-4A89-AC5F-DC533CB2F99D}" type="datetime1">
              <a:rPr lang="pt-BR" noProof="0" smtClean="0"/>
              <a:t>07/06/2023</a:t>
            </a:fld>
            <a:endParaRPr lang="pt-BR" noProof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B4D4881A-F72E-2D4F-BC41-5D2839D87000}"/>
              </a:ext>
            </a:extLst>
          </p:cNvPr>
          <p:cNvSpPr/>
          <p:nvPr userDrawn="1"/>
        </p:nvSpPr>
        <p:spPr>
          <a:xfrm>
            <a:off x="4997302" y="0"/>
            <a:ext cx="7194698" cy="6879265"/>
          </a:xfrm>
          <a:custGeom>
            <a:avLst/>
            <a:gdLst>
              <a:gd name="connsiteX0" fmla="*/ 0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0 w 5004391"/>
              <a:gd name="connsiteY4" fmla="*/ 0 h 6858000"/>
              <a:gd name="connsiteX0" fmla="*/ 1424763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424763 w 5004391"/>
              <a:gd name="connsiteY4" fmla="*/ 0 h 6858000"/>
              <a:gd name="connsiteX0" fmla="*/ 1275907 w 5004391"/>
              <a:gd name="connsiteY0" fmla="*/ 21265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275907 w 5004391"/>
              <a:gd name="connsiteY4" fmla="*/ 21265 h 6858000"/>
              <a:gd name="connsiteX0" fmla="*/ 3466214 w 7194698"/>
              <a:gd name="connsiteY0" fmla="*/ 21265 h 6879265"/>
              <a:gd name="connsiteX1" fmla="*/ 7194698 w 7194698"/>
              <a:gd name="connsiteY1" fmla="*/ 0 h 6879265"/>
              <a:gd name="connsiteX2" fmla="*/ 7194698 w 7194698"/>
              <a:gd name="connsiteY2" fmla="*/ 6858000 h 6879265"/>
              <a:gd name="connsiteX3" fmla="*/ 0 w 7194698"/>
              <a:gd name="connsiteY3" fmla="*/ 6879265 h 6879265"/>
              <a:gd name="connsiteX4" fmla="*/ 3466214 w 7194698"/>
              <a:gd name="connsiteY4" fmla="*/ 21265 h 687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4698" h="6879265">
                <a:moveTo>
                  <a:pt x="3466214" y="21265"/>
                </a:moveTo>
                <a:lnTo>
                  <a:pt x="7194698" y="0"/>
                </a:lnTo>
                <a:lnTo>
                  <a:pt x="7194698" y="6858000"/>
                </a:lnTo>
                <a:lnTo>
                  <a:pt x="0" y="6879265"/>
                </a:lnTo>
                <a:lnTo>
                  <a:pt x="3466214" y="2126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" name="Triângulo 5">
            <a:extLst>
              <a:ext uri="{FF2B5EF4-FFF2-40B4-BE49-F238E27FC236}">
                <a16:creationId xmlns:a16="http://schemas.microsoft.com/office/drawing/2014/main" id="{214CA4B6-21BC-234A-9FAD-E362D7F194C4}"/>
              </a:ext>
            </a:extLst>
          </p:cNvPr>
          <p:cNvSpPr/>
          <p:nvPr userDrawn="1"/>
        </p:nvSpPr>
        <p:spPr>
          <a:xfrm>
            <a:off x="2571311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815F04B4-E3C0-0845-8DEC-98C63E21B466}"/>
              </a:ext>
            </a:extLst>
          </p:cNvPr>
          <p:cNvSpPr/>
          <p:nvPr userDrawn="1"/>
        </p:nvSpPr>
        <p:spPr>
          <a:xfrm rot="10800000">
            <a:off x="2277396" y="3814571"/>
            <a:ext cx="1360968" cy="1360968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6850A90A-EBB3-314C-9D98-A4220E2739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2569281" y="330912"/>
            <a:ext cx="6217440" cy="6217440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3001923-8460-C64B-A54B-3221B8A6B8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8108" y="1957888"/>
            <a:ext cx="3815484" cy="1858617"/>
          </a:xfrm>
        </p:spPr>
        <p:txBody>
          <a:bodyPr rtlCol="0" anchor="b">
            <a:normAutofit/>
          </a:bodyPr>
          <a:lstStyle>
            <a:lvl1pPr algn="ctr">
              <a:defRPr sz="480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Insira o título aqui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9E64A275-2629-244A-A66F-FC140850C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110" y="3824390"/>
            <a:ext cx="3815482" cy="2107095"/>
          </a:xfrm>
        </p:spPr>
        <p:txBody>
          <a:bodyPr rtlCol="0"/>
          <a:lstStyle>
            <a:lvl1pPr marL="182880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1pPr>
            <a:lvl2pPr marL="38404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  <a:lvl3pPr marL="56692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3pPr>
            <a:lvl4pPr marL="74980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4pPr>
            <a:lvl5pPr marL="93268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Triângulo 11">
            <a:extLst>
              <a:ext uri="{FF2B5EF4-FFF2-40B4-BE49-F238E27FC236}">
                <a16:creationId xmlns:a16="http://schemas.microsoft.com/office/drawing/2014/main" id="{520102B5-5695-C743-B30E-C92897B48D8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64220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com conteúdo estreit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DF749B-8F14-4165-95B9-126DA1DEF9A9}" type="datetime1">
              <a:rPr lang="pt-BR" noProof="0" smtClean="0"/>
              <a:t>07/06/2023</a:t>
            </a:fld>
            <a:endParaRPr lang="pt-BR" noProof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B0D84E6-6DEA-1D4E-92C3-A360785A027B}"/>
              </a:ext>
            </a:extLst>
          </p:cNvPr>
          <p:cNvSpPr/>
          <p:nvPr userDrawn="1"/>
        </p:nvSpPr>
        <p:spPr>
          <a:xfrm>
            <a:off x="0" y="1730829"/>
            <a:ext cx="8229600" cy="347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" name="Triângulo 5">
            <a:extLst>
              <a:ext uri="{FF2B5EF4-FFF2-40B4-BE49-F238E27FC236}">
                <a16:creationId xmlns:a16="http://schemas.microsoft.com/office/drawing/2014/main" id="{C28500E9-800B-C94A-B6F9-F73D37B2D301}"/>
              </a:ext>
            </a:extLst>
          </p:cNvPr>
          <p:cNvSpPr/>
          <p:nvPr userDrawn="1"/>
        </p:nvSpPr>
        <p:spPr>
          <a:xfrm rot="10800000">
            <a:off x="8749091" y="0"/>
            <a:ext cx="3442907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1EAD70A4-7AF0-7E4D-ABBC-34DD61D7B01E}"/>
              </a:ext>
            </a:extLst>
          </p:cNvPr>
          <p:cNvSpPr/>
          <p:nvPr userDrawn="1"/>
        </p:nvSpPr>
        <p:spPr>
          <a:xfrm rot="10800000">
            <a:off x="3727215" y="5551712"/>
            <a:ext cx="1424687" cy="1306288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Título 9">
            <a:extLst>
              <a:ext uri="{FF2B5EF4-FFF2-40B4-BE49-F238E27FC236}">
                <a16:creationId xmlns:a16="http://schemas.microsoft.com/office/drawing/2014/main" id="{14C43A8B-650C-3B4B-9F8C-592CE9F2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25" y="2464270"/>
            <a:ext cx="5227376" cy="727700"/>
          </a:xfrm>
        </p:spPr>
        <p:txBody>
          <a:bodyPr rtlCol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0345C704-9538-984E-8D14-D6AEC9A4C42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8623" y="3265903"/>
            <a:ext cx="5227377" cy="1642386"/>
          </a:xfrm>
        </p:spPr>
        <p:txBody>
          <a:bodyPr lIns="91440" rIns="91440" rtlCol="0" anchor="t">
            <a:normAutofit/>
          </a:bodyPr>
          <a:lstStyle>
            <a:lvl1pPr marL="0" indent="0">
              <a:buNone/>
              <a:defRPr sz="20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principais estilos de texto</a:t>
            </a:r>
          </a:p>
        </p:txBody>
      </p:sp>
      <p:sp>
        <p:nvSpPr>
          <p:cNvPr id="13" name="Espaço Reservado para Imagem 11">
            <a:extLst>
              <a:ext uri="{FF2B5EF4-FFF2-40B4-BE49-F238E27FC236}">
                <a16:creationId xmlns:a16="http://schemas.microsoft.com/office/drawing/2014/main" id="{647B5AD0-4AD4-9843-9C08-DEF894490A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593262" y="0"/>
            <a:ext cx="7598736" cy="6858000"/>
          </a:xfrm>
          <a:prstGeom prst="triangle">
            <a:avLst/>
          </a:prstGeom>
          <a:solidFill>
            <a:schemeClr val="accent1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Triângulo 13">
            <a:extLst>
              <a:ext uri="{FF2B5EF4-FFF2-40B4-BE49-F238E27FC236}">
                <a16:creationId xmlns:a16="http://schemas.microsoft.com/office/drawing/2014/main" id="{8795BE2D-99B1-FE49-84B1-C41E44A8AC0B}"/>
              </a:ext>
            </a:extLst>
          </p:cNvPr>
          <p:cNvSpPr/>
          <p:nvPr userDrawn="1"/>
        </p:nvSpPr>
        <p:spPr>
          <a:xfrm rot="5400000">
            <a:off x="-48606" y="252453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03155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ção com imagem e nome do au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34F14FD9-9995-BE48-8C0E-B1454B9F23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6012" y="0"/>
            <a:ext cx="7598735" cy="6858000"/>
          </a:xfrm>
          <a:custGeom>
            <a:avLst/>
            <a:gdLst>
              <a:gd name="connsiteX0" fmla="*/ 0 w 7598735"/>
              <a:gd name="connsiteY0" fmla="*/ 0 h 6858000"/>
              <a:gd name="connsiteX1" fmla="*/ 7598735 w 7598735"/>
              <a:gd name="connsiteY1" fmla="*/ 0 h 6858000"/>
              <a:gd name="connsiteX2" fmla="*/ 7598735 w 7598735"/>
              <a:gd name="connsiteY2" fmla="*/ 6858000 h 6858000"/>
              <a:gd name="connsiteX3" fmla="*/ 0 w 7598735"/>
              <a:gd name="connsiteY3" fmla="*/ 6858000 h 6858000"/>
              <a:gd name="connsiteX4" fmla="*/ 0 w 7598735"/>
              <a:gd name="connsiteY4" fmla="*/ 6378840 h 6858000"/>
              <a:gd name="connsiteX5" fmla="*/ 140333 w 7598735"/>
              <a:gd name="connsiteY5" fmla="*/ 6379536 h 6858000"/>
              <a:gd name="connsiteX6" fmla="*/ 3074919 w 7598735"/>
              <a:gd name="connsiteY6" fmla="*/ 489098 h 6858000"/>
              <a:gd name="connsiteX7" fmla="*/ 0 w 7598735"/>
              <a:gd name="connsiteY7" fmla="*/ 480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8735" h="6858000">
                <a:moveTo>
                  <a:pt x="0" y="0"/>
                </a:moveTo>
                <a:lnTo>
                  <a:pt x="7598735" y="0"/>
                </a:lnTo>
                <a:lnTo>
                  <a:pt x="7598735" y="6858000"/>
                </a:lnTo>
                <a:lnTo>
                  <a:pt x="0" y="6858000"/>
                </a:lnTo>
                <a:lnTo>
                  <a:pt x="0" y="6378840"/>
                </a:lnTo>
                <a:lnTo>
                  <a:pt x="140333" y="6379536"/>
                </a:lnTo>
                <a:lnTo>
                  <a:pt x="3074919" y="489098"/>
                </a:lnTo>
                <a:lnTo>
                  <a:pt x="0" y="48004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5" name="Forma Livre 14">
            <a:extLst>
              <a:ext uri="{FF2B5EF4-FFF2-40B4-BE49-F238E27FC236}">
                <a16:creationId xmlns:a16="http://schemas.microsoft.com/office/drawing/2014/main" id="{BFAE6FFB-F37C-7040-87B6-654B2F44CE7A}"/>
              </a:ext>
            </a:extLst>
          </p:cNvPr>
          <p:cNvSpPr/>
          <p:nvPr userDrawn="1"/>
        </p:nvSpPr>
        <p:spPr>
          <a:xfrm>
            <a:off x="413825" y="463261"/>
            <a:ext cx="7347125" cy="5911703"/>
          </a:xfrm>
          <a:custGeom>
            <a:avLst/>
            <a:gdLst>
              <a:gd name="connsiteX0" fmla="*/ 125507 w 7347125"/>
              <a:gd name="connsiteY0" fmla="*/ 0 h 5911703"/>
              <a:gd name="connsiteX1" fmla="*/ 7347125 w 7347125"/>
              <a:gd name="connsiteY1" fmla="*/ 21265 h 5911703"/>
              <a:gd name="connsiteX2" fmla="*/ 4412539 w 7347125"/>
              <a:gd name="connsiteY2" fmla="*/ 5911703 h 5911703"/>
              <a:gd name="connsiteX3" fmla="*/ 1007798 w 7347125"/>
              <a:gd name="connsiteY3" fmla="*/ 5894815 h 5911703"/>
              <a:gd name="connsiteX4" fmla="*/ 1007798 w 7347125"/>
              <a:gd name="connsiteY4" fmla="*/ 5901070 h 5911703"/>
              <a:gd name="connsiteX5" fmla="*/ 0 w 7347125"/>
              <a:gd name="connsiteY5" fmla="*/ 5901070 h 5911703"/>
              <a:gd name="connsiteX6" fmla="*/ 0 w 7347125"/>
              <a:gd name="connsiteY6" fmla="*/ 10632 h 5911703"/>
              <a:gd name="connsiteX7" fmla="*/ 125507 w 7347125"/>
              <a:gd name="connsiteY7" fmla="*/ 10632 h 591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7125" h="5911703">
                <a:moveTo>
                  <a:pt x="125507" y="0"/>
                </a:moveTo>
                <a:lnTo>
                  <a:pt x="7347125" y="21265"/>
                </a:lnTo>
                <a:lnTo>
                  <a:pt x="4412539" y="5911703"/>
                </a:lnTo>
                <a:lnTo>
                  <a:pt x="1007798" y="5894815"/>
                </a:lnTo>
                <a:lnTo>
                  <a:pt x="1007798" y="5901070"/>
                </a:lnTo>
                <a:lnTo>
                  <a:pt x="0" y="5901070"/>
                </a:lnTo>
                <a:lnTo>
                  <a:pt x="0" y="10632"/>
                </a:lnTo>
                <a:lnTo>
                  <a:pt x="125507" y="106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676152-711A-478B-87FC-BBEE48A9D21D}" type="datetime1">
              <a:rPr lang="pt-BR" noProof="0" smtClean="0"/>
              <a:t>07/06/2023</a:t>
            </a:fld>
            <a:endParaRPr lang="pt-BR" noProof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8AB73D1-1AA1-4E44-A7DA-8C00D8E10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501" y="1609159"/>
            <a:ext cx="4253334" cy="3639682"/>
          </a:xfrm>
        </p:spPr>
        <p:txBody>
          <a:bodyPr rtlCol="0" anchor="t">
            <a:norm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Insira a citação aqui</a:t>
            </a:r>
          </a:p>
        </p:txBody>
      </p:sp>
      <p:sp>
        <p:nvSpPr>
          <p:cNvPr id="13" name="Triângulo 12">
            <a:extLst>
              <a:ext uri="{FF2B5EF4-FFF2-40B4-BE49-F238E27FC236}">
                <a16:creationId xmlns:a16="http://schemas.microsoft.com/office/drawing/2014/main" id="{611FC0D0-E6E4-7645-B0C7-97FB2012039D}"/>
              </a:ext>
            </a:extLst>
          </p:cNvPr>
          <p:cNvSpPr/>
          <p:nvPr userDrawn="1"/>
        </p:nvSpPr>
        <p:spPr>
          <a:xfrm rot="5400000">
            <a:off x="-48606" y="1669422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11924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somente à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3F11B56-403C-AA43-BA54-5CD9A60BDDC5}"/>
              </a:ext>
            </a:extLst>
          </p:cNvPr>
          <p:cNvGrpSpPr/>
          <p:nvPr userDrawn="1"/>
        </p:nvGrpSpPr>
        <p:grpSpPr>
          <a:xfrm>
            <a:off x="0" y="-4353"/>
            <a:ext cx="6884691" cy="6862353"/>
            <a:chOff x="0" y="-4353"/>
            <a:chExt cx="6884691" cy="6862353"/>
          </a:xfrm>
        </p:grpSpPr>
        <p:sp>
          <p:nvSpPr>
            <p:cNvPr id="5" name="Forma Livre 4">
              <a:extLst>
                <a:ext uri="{FF2B5EF4-FFF2-40B4-BE49-F238E27FC236}">
                  <a16:creationId xmlns:a16="http://schemas.microsoft.com/office/drawing/2014/main" id="{D8BAD61D-F455-9240-A0C6-DE4F40E47C29}"/>
                </a:ext>
              </a:extLst>
            </p:cNvPr>
            <p:cNvSpPr/>
            <p:nvPr userDrawn="1"/>
          </p:nvSpPr>
          <p:spPr>
            <a:xfrm>
              <a:off x="0" y="-4353"/>
              <a:ext cx="6884691" cy="6862353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  <a:gd name="connsiteX0" fmla="*/ 9234 w 6880863"/>
                <a:gd name="connsiteY0" fmla="*/ 0 h 6866017"/>
                <a:gd name="connsiteX1" fmla="*/ 6880863 w 6880863"/>
                <a:gd name="connsiteY1" fmla="*/ 1567 h 6866017"/>
                <a:gd name="connsiteX2" fmla="*/ 3445205 w 6880863"/>
                <a:gd name="connsiteY2" fmla="*/ 6866017 h 6866017"/>
                <a:gd name="connsiteX3" fmla="*/ 705 w 6880863"/>
                <a:gd name="connsiteY3" fmla="*/ 6864138 h 6866017"/>
                <a:gd name="connsiteX4" fmla="*/ 9234 w 6880863"/>
                <a:gd name="connsiteY4" fmla="*/ 0 h 6866017"/>
                <a:gd name="connsiteX0" fmla="*/ 0 w 6884692"/>
                <a:gd name="connsiteY0" fmla="*/ 0 h 6883465"/>
                <a:gd name="connsiteX1" fmla="*/ 6884692 w 6884692"/>
                <a:gd name="connsiteY1" fmla="*/ 19015 h 6883465"/>
                <a:gd name="connsiteX2" fmla="*/ 3449034 w 6884692"/>
                <a:gd name="connsiteY2" fmla="*/ 6883465 h 6883465"/>
                <a:gd name="connsiteX3" fmla="*/ 4534 w 6884692"/>
                <a:gd name="connsiteY3" fmla="*/ 6881586 h 6883465"/>
                <a:gd name="connsiteX4" fmla="*/ 0 w 6884692"/>
                <a:gd name="connsiteY4" fmla="*/ 0 h 6883465"/>
                <a:gd name="connsiteX0" fmla="*/ 9234 w 6880863"/>
                <a:gd name="connsiteY0" fmla="*/ 0 h 6879102"/>
                <a:gd name="connsiteX1" fmla="*/ 6880863 w 6880863"/>
                <a:gd name="connsiteY1" fmla="*/ 14652 h 6879102"/>
                <a:gd name="connsiteX2" fmla="*/ 3445205 w 6880863"/>
                <a:gd name="connsiteY2" fmla="*/ 6879102 h 6879102"/>
                <a:gd name="connsiteX3" fmla="*/ 705 w 6880863"/>
                <a:gd name="connsiteY3" fmla="*/ 6877223 h 6879102"/>
                <a:gd name="connsiteX4" fmla="*/ 9234 w 6880863"/>
                <a:gd name="connsiteY4" fmla="*/ 0 h 6879102"/>
                <a:gd name="connsiteX0" fmla="*/ 0 w 6884691"/>
                <a:gd name="connsiteY0" fmla="*/ 0 h 6874740"/>
                <a:gd name="connsiteX1" fmla="*/ 6884691 w 6884691"/>
                <a:gd name="connsiteY1" fmla="*/ 10290 h 6874740"/>
                <a:gd name="connsiteX2" fmla="*/ 3449033 w 6884691"/>
                <a:gd name="connsiteY2" fmla="*/ 6874740 h 6874740"/>
                <a:gd name="connsiteX3" fmla="*/ 4533 w 6884691"/>
                <a:gd name="connsiteY3" fmla="*/ 6872861 h 6874740"/>
                <a:gd name="connsiteX4" fmla="*/ 0 w 6884691"/>
                <a:gd name="connsiteY4" fmla="*/ 0 h 68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691" h="6874740">
                  <a:moveTo>
                    <a:pt x="0" y="0"/>
                  </a:moveTo>
                  <a:lnTo>
                    <a:pt x="6884691" y="10290"/>
                  </a:lnTo>
                  <a:lnTo>
                    <a:pt x="3449033" y="6874740"/>
                  </a:lnTo>
                  <a:lnTo>
                    <a:pt x="4533" y="6872861"/>
                  </a:lnTo>
                  <a:cubicBezTo>
                    <a:pt x="207" y="458797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7" name="Triângulo 6">
              <a:extLst>
                <a:ext uri="{FF2B5EF4-FFF2-40B4-BE49-F238E27FC236}">
                  <a16:creationId xmlns:a16="http://schemas.microsoft.com/office/drawing/2014/main" id="{75004ACB-4E38-6449-B733-0C6A6BC40ADD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8" name="Triângulo 7">
              <a:extLst>
                <a:ext uri="{FF2B5EF4-FFF2-40B4-BE49-F238E27FC236}">
                  <a16:creationId xmlns:a16="http://schemas.microsoft.com/office/drawing/2014/main" id="{6A52034F-1EDC-3040-A1B3-B572FC286C20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10" name="Título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88" y="1954400"/>
            <a:ext cx="4393415" cy="3002359"/>
          </a:xfrm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Insira o título aqui</a:t>
            </a:r>
          </a:p>
        </p:txBody>
      </p:sp>
      <p:sp>
        <p:nvSpPr>
          <p:cNvPr id="12" name="Triângulo 11">
            <a:extLst>
              <a:ext uri="{FF2B5EF4-FFF2-40B4-BE49-F238E27FC236}">
                <a16:creationId xmlns:a16="http://schemas.microsoft.com/office/drawing/2014/main" id="{FD910B80-BD19-CF49-AB0B-1C5DEECEDED5}"/>
              </a:ext>
            </a:extLst>
          </p:cNvPr>
          <p:cNvSpPr/>
          <p:nvPr userDrawn="1"/>
        </p:nvSpPr>
        <p:spPr>
          <a:xfrm rot="5400000">
            <a:off x="-48606" y="31651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75032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somente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15DFD37-81D5-5742-B09A-5D4CBF48B7EA}"/>
              </a:ext>
            </a:extLst>
          </p:cNvPr>
          <p:cNvGrpSpPr/>
          <p:nvPr userDrawn="1"/>
        </p:nvGrpSpPr>
        <p:grpSpPr>
          <a:xfrm rot="10800000">
            <a:off x="5294245" y="0"/>
            <a:ext cx="6897755" cy="6858000"/>
            <a:chOff x="-17598" y="0"/>
            <a:chExt cx="6897755" cy="6858000"/>
          </a:xfrm>
        </p:grpSpPr>
        <p:sp>
          <p:nvSpPr>
            <p:cNvPr id="12" name="Forma Livre 11">
              <a:extLst>
                <a:ext uri="{FF2B5EF4-FFF2-40B4-BE49-F238E27FC236}">
                  <a16:creationId xmlns:a16="http://schemas.microsoft.com/office/drawing/2014/main" id="{00CF4E43-4A68-664C-B973-2FE49DC7733D}"/>
                </a:ext>
              </a:extLst>
            </p:cNvPr>
            <p:cNvSpPr/>
            <p:nvPr userDrawn="1"/>
          </p:nvSpPr>
          <p:spPr>
            <a:xfrm>
              <a:off x="-17598" y="0"/>
              <a:ext cx="6897755" cy="6858000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755" h="6870380">
                  <a:moveTo>
                    <a:pt x="0" y="0"/>
                  </a:moveTo>
                  <a:lnTo>
                    <a:pt x="6897755" y="5930"/>
                  </a:lnTo>
                  <a:lnTo>
                    <a:pt x="3462097" y="6870380"/>
                  </a:lnTo>
                  <a:lnTo>
                    <a:pt x="17597" y="6868501"/>
                  </a:lnTo>
                  <a:cubicBezTo>
                    <a:pt x="13271" y="458361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3" name="Triângulo 12">
              <a:extLst>
                <a:ext uri="{FF2B5EF4-FFF2-40B4-BE49-F238E27FC236}">
                  <a16:creationId xmlns:a16="http://schemas.microsoft.com/office/drawing/2014/main" id="{AFAD3D76-9126-CC42-90B0-5BF85DC91E3E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4" name="Triângulo 13">
              <a:extLst>
                <a:ext uri="{FF2B5EF4-FFF2-40B4-BE49-F238E27FC236}">
                  <a16:creationId xmlns:a16="http://schemas.microsoft.com/office/drawing/2014/main" id="{9D011AB3-8218-AE4F-9DF7-810A1B45C453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5272" y="1954400"/>
            <a:ext cx="3889053" cy="3002359"/>
          </a:xfrm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Insira o título aqui</a:t>
            </a:r>
          </a:p>
        </p:txBody>
      </p:sp>
      <p:sp>
        <p:nvSpPr>
          <p:cNvPr id="9" name="Triângulo 8">
            <a:extLst>
              <a:ext uri="{FF2B5EF4-FFF2-40B4-BE49-F238E27FC236}">
                <a16:creationId xmlns:a16="http://schemas.microsoft.com/office/drawing/2014/main" id="{D84320FE-42A3-294B-AAE0-3D16A63E359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17437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horizontai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3FFCAC17-2511-3D4F-A318-B241447A2C02}"/>
              </a:ext>
            </a:extLst>
          </p:cNvPr>
          <p:cNvSpPr/>
          <p:nvPr userDrawn="1"/>
        </p:nvSpPr>
        <p:spPr>
          <a:xfrm>
            <a:off x="413825" y="2941613"/>
            <a:ext cx="11364350" cy="3432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C13F5538-7999-A74B-BCB7-A96C8DBCC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4280546"/>
            <a:ext cx="10452848" cy="1791071"/>
          </a:xfrm>
        </p:spPr>
        <p:txBody>
          <a:bodyPr rtlCol="0"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6" name="Espaço Reservado para Data 6">
            <a:extLst>
              <a:ext uri="{FF2B5EF4-FFF2-40B4-BE49-F238E27FC236}">
                <a16:creationId xmlns:a16="http://schemas.microsoft.com/office/drawing/2014/main" id="{DE5056B4-56A3-6E40-92E1-FA33B5C8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rtlCol="0"/>
          <a:lstStyle/>
          <a:p>
            <a:pPr rtl="0"/>
            <a:fld id="{37F48EBC-BD48-48FA-9148-D2BC62F1C64D}" type="datetime1">
              <a:rPr lang="pt-BR" noProof="0" smtClean="0"/>
              <a:t>07/06/2023</a:t>
            </a:fld>
            <a:endParaRPr lang="pt-BR" noProof="0"/>
          </a:p>
        </p:txBody>
      </p:sp>
      <p:sp>
        <p:nvSpPr>
          <p:cNvPr id="17" name="Espaço Reservado para Rodapé 7">
            <a:extLst>
              <a:ext uri="{FF2B5EF4-FFF2-40B4-BE49-F238E27FC236}">
                <a16:creationId xmlns:a16="http://schemas.microsoft.com/office/drawing/2014/main" id="{A47DE6D7-793F-C846-8A00-3061847B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8" name="Espaço Reservado para o Número do Slide 8">
            <a:extLst>
              <a:ext uri="{FF2B5EF4-FFF2-40B4-BE49-F238E27FC236}">
                <a16:creationId xmlns:a16="http://schemas.microsoft.com/office/drawing/2014/main" id="{B4C61174-2D39-E640-8A16-DCE65554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9" name="Título 9">
            <a:extLst>
              <a:ext uri="{FF2B5EF4-FFF2-40B4-BE49-F238E27FC236}">
                <a16:creationId xmlns:a16="http://schemas.microsoft.com/office/drawing/2014/main" id="{13596EE0-A679-3B49-BA9A-D5C79B0C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3143154"/>
            <a:ext cx="10452849" cy="910492"/>
          </a:xfrm>
        </p:spPr>
        <p:txBody>
          <a:bodyPr rtlCol="0"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0" name="Triângulo 19">
            <a:extLst>
              <a:ext uri="{FF2B5EF4-FFF2-40B4-BE49-F238E27FC236}">
                <a16:creationId xmlns:a16="http://schemas.microsoft.com/office/drawing/2014/main" id="{3E931B03-E301-6D48-8377-B08DA6C95F0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Triângulo 20">
            <a:extLst>
              <a:ext uri="{FF2B5EF4-FFF2-40B4-BE49-F238E27FC236}">
                <a16:creationId xmlns:a16="http://schemas.microsoft.com/office/drawing/2014/main" id="{249401AC-F116-8B4C-A1A0-CF88B63E549B}"/>
              </a:ext>
            </a:extLst>
          </p:cNvPr>
          <p:cNvSpPr/>
          <p:nvPr userDrawn="1"/>
        </p:nvSpPr>
        <p:spPr>
          <a:xfrm rot="5400000">
            <a:off x="-48606" y="33345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8A3226FF-244B-B540-ABAC-5C0E3DE310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24" y="483782"/>
            <a:ext cx="11365992" cy="2457856"/>
          </a:xfrm>
          <a:solidFill>
            <a:schemeClr val="accent1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427644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32329" y="2031121"/>
            <a:ext cx="4534616" cy="3933150"/>
          </a:xfrm>
        </p:spPr>
        <p:txBody>
          <a:bodyPr rtlCol="0"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96DC0A-A4A9-46B3-B2C2-89F452B0FC81}" type="datetime1">
              <a:rPr lang="pt-BR" noProof="0" smtClean="0"/>
              <a:t>07/06/2023</a:t>
            </a:fld>
            <a:endParaRPr lang="pt-BR" noProof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4534616" cy="910492"/>
          </a:xfrm>
        </p:spPr>
        <p:txBody>
          <a:bodyPr rtlCol="0"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1" name="Triângulo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rgbClr val="C5AE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Triângulo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F5D5DA7E-149B-BB4E-918D-C5FF23087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27491" y="0"/>
            <a:ext cx="8464509" cy="6858000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4509" h="6858000">
                <a:moveTo>
                  <a:pt x="3426278" y="0"/>
                </a:moveTo>
                <a:lnTo>
                  <a:pt x="3440072" y="37000"/>
                </a:lnTo>
                <a:lnTo>
                  <a:pt x="3440072" y="0"/>
                </a:lnTo>
                <a:lnTo>
                  <a:pt x="8464509" y="0"/>
                </a:lnTo>
                <a:lnTo>
                  <a:pt x="8464509" y="6858000"/>
                </a:lnTo>
                <a:lnTo>
                  <a:pt x="0" y="6858000"/>
                </a:lnTo>
                <a:lnTo>
                  <a:pt x="3426278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9" name="Triângulo 18">
            <a:extLst>
              <a:ext uri="{FF2B5EF4-FFF2-40B4-BE49-F238E27FC236}">
                <a16:creationId xmlns:a16="http://schemas.microsoft.com/office/drawing/2014/main" id="{BEBB0DCE-DD71-FF40-B471-A617514321E6}"/>
              </a:ext>
            </a:extLst>
          </p:cNvPr>
          <p:cNvSpPr/>
          <p:nvPr userDrawn="1"/>
        </p:nvSpPr>
        <p:spPr>
          <a:xfrm rot="10800000">
            <a:off x="5869115" y="4530"/>
            <a:ext cx="911753" cy="91175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6337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_Pr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 rtlCol="0"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2EB723-7381-474B-8EE4-99EF3FAF6ECC}" type="datetime1">
              <a:rPr lang="pt-BR" noProof="0" smtClean="0"/>
              <a:t>07/06/2023</a:t>
            </a:fld>
            <a:endParaRPr lang="pt-BR" noProof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rtlCol="0"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1" name="Triângulo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Triângulo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9293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somente pr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8B926A-3E6F-46DD-9A93-71A86861666B}" type="datetime1">
              <a:rPr lang="pt-BR" noProof="0" smtClean="0"/>
              <a:t>07/06/2023</a:t>
            </a:fld>
            <a:endParaRPr lang="pt-BR" noProof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rtlCol="0"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1" name="Triângulo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Triângulo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0723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_Bran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F5CDE0-38EE-4D0F-A909-F724BDB4E0D7}" type="datetime1">
              <a:rPr lang="pt-BR" noProof="0" smtClean="0"/>
              <a:t>07/06/2023</a:t>
            </a:fld>
            <a:endParaRPr lang="pt-BR" noProof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1" name="Triângulo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Triângulo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913F7CD6-7F0D-1C4F-AE97-8E76514EE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 rtlCol="0"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7" name="Título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rtlCol="0"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4380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somente_Bran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617AC7-9E72-4D4E-B4EE-0D16ECF67306}" type="datetime1">
              <a:rPr lang="pt-BR" noProof="0" smtClean="0"/>
              <a:t>07/06/2023</a:t>
            </a:fld>
            <a:endParaRPr lang="pt-BR" noProof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1" name="Triângulo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Triângulo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7" name="Título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rtlCol="0"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5943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298B14A3-A5A4-2F4A-95D8-651E4818BB24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6" name="Triângulo 25">
            <a:extLst>
              <a:ext uri="{FF2B5EF4-FFF2-40B4-BE49-F238E27FC236}">
                <a16:creationId xmlns:a16="http://schemas.microsoft.com/office/drawing/2014/main" id="{FA21A50F-6662-5046-B75A-1261DC14ABF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FDC47F2-EE1F-4644-989A-72996AC94A96}"/>
              </a:ext>
            </a:extLst>
          </p:cNvPr>
          <p:cNvGrpSpPr/>
          <p:nvPr userDrawn="1"/>
        </p:nvGrpSpPr>
        <p:grpSpPr>
          <a:xfrm>
            <a:off x="401408" y="1983214"/>
            <a:ext cx="5127171" cy="979022"/>
            <a:chOff x="417597" y="1992086"/>
            <a:chExt cx="5127171" cy="979022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386ED203-5311-5B45-870D-8D058E718B91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2400" noProof="0"/>
            </a:p>
          </p:txBody>
        </p:sp>
        <p:sp>
          <p:nvSpPr>
            <p:cNvPr id="15" name="Triângulo 14">
              <a:extLst>
                <a:ext uri="{FF2B5EF4-FFF2-40B4-BE49-F238E27FC236}">
                  <a16:creationId xmlns:a16="http://schemas.microsoft.com/office/drawing/2014/main" id="{DE2C0F56-426C-5F4D-AAFD-DF53CA60DB1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1824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400" noProof="0"/>
            </a:p>
          </p:txBody>
        </p:sp>
      </p:grp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45125" y="1984781"/>
            <a:ext cx="4639736" cy="703135"/>
          </a:xfrm>
        </p:spPr>
        <p:txBody>
          <a:bodyPr lIns="91440" rIns="91440" rtlCol="0" anchor="ctr">
            <a:normAutofit/>
          </a:bodyPr>
          <a:lstStyle>
            <a:lvl1pPr marL="0" indent="0" algn="ctr" rtl="0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5125" y="3154858"/>
            <a:ext cx="4639736" cy="2870009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4A7A41-8079-4BC7-BA70-27B201841C1C}" type="datetime1">
              <a:rPr lang="pt-BR" noProof="0" smtClean="0"/>
              <a:t>07/06/2023</a:t>
            </a:fld>
            <a:endParaRPr lang="pt-BR" noProof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EC9B82D-42A0-2549-AF1A-BB955578D14E}"/>
              </a:ext>
            </a:extLst>
          </p:cNvPr>
          <p:cNvGrpSpPr/>
          <p:nvPr userDrawn="1"/>
        </p:nvGrpSpPr>
        <p:grpSpPr>
          <a:xfrm>
            <a:off x="6663674" y="1983214"/>
            <a:ext cx="5127171" cy="979022"/>
            <a:chOff x="417597" y="1992086"/>
            <a:chExt cx="5127171" cy="97902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6F986011-7709-A448-BC93-37507571BAF8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2400" noProof="0"/>
            </a:p>
          </p:txBody>
        </p:sp>
        <p:sp>
          <p:nvSpPr>
            <p:cNvPr id="21" name="Triângulo 20">
              <a:extLst>
                <a:ext uri="{FF2B5EF4-FFF2-40B4-BE49-F238E27FC236}">
                  <a16:creationId xmlns:a16="http://schemas.microsoft.com/office/drawing/2014/main" id="{97EFE62B-D2C4-6147-8593-BDB17D7FB78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2076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400" noProof="0"/>
            </a:p>
          </p:txBody>
        </p:sp>
      </p:grp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A343E295-0EB5-2B45-8B07-FB33A0D549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07391" y="1984781"/>
            <a:ext cx="4639736" cy="703135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3" name="Espaço reservado para conteúdo 3">
            <a:extLst>
              <a:ext uri="{FF2B5EF4-FFF2-40B4-BE49-F238E27FC236}">
                <a16:creationId xmlns:a16="http://schemas.microsoft.com/office/drawing/2014/main" id="{86411A82-4B2C-2345-940D-003FAE95661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907391" y="3154858"/>
            <a:ext cx="4639736" cy="2870009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81638DF-1560-0147-9FCE-648610243627}"/>
              </a:ext>
            </a:extLst>
          </p:cNvPr>
          <p:cNvCxnSpPr/>
          <p:nvPr userDrawn="1"/>
        </p:nvCxnSpPr>
        <p:spPr>
          <a:xfrm>
            <a:off x="6096000" y="2055833"/>
            <a:ext cx="0" cy="3813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ítulo 9">
            <a:extLst>
              <a:ext uri="{FF2B5EF4-FFF2-40B4-BE49-F238E27FC236}">
                <a16:creationId xmlns:a16="http://schemas.microsoft.com/office/drawing/2014/main" id="{6500C466-2C7C-0F41-ADF8-F36158F8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10205573" cy="910492"/>
          </a:xfrm>
        </p:spPr>
        <p:txBody>
          <a:bodyPr rtlCol="0"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0347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5FF3C3-1F33-402C-9BA0-94BCDB8649FA}" type="datetime1">
              <a:rPr lang="pt-BR" noProof="0" smtClean="0"/>
              <a:t>07/06/2023</a:t>
            </a:fld>
            <a:endParaRPr lang="pt-BR" noProof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5E5791F-3F71-BF44-BA4E-0B7D386184DC}"/>
              </a:ext>
            </a:extLst>
          </p:cNvPr>
          <p:cNvSpPr/>
          <p:nvPr userDrawn="1"/>
        </p:nvSpPr>
        <p:spPr>
          <a:xfrm>
            <a:off x="0" y="467833"/>
            <a:ext cx="11729822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19AE2E01-52D8-994A-80AC-622260011952}"/>
              </a:ext>
            </a:extLst>
          </p:cNvPr>
          <p:cNvSpPr/>
          <p:nvPr userDrawn="1"/>
        </p:nvSpPr>
        <p:spPr>
          <a:xfrm>
            <a:off x="1915754" y="3684257"/>
            <a:ext cx="3112470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Triângulo 7">
            <a:extLst>
              <a:ext uri="{FF2B5EF4-FFF2-40B4-BE49-F238E27FC236}">
                <a16:creationId xmlns:a16="http://schemas.microsoft.com/office/drawing/2014/main" id="{B8F16C36-FC88-9044-8303-4AAB2C148BA5}"/>
              </a:ext>
            </a:extLst>
          </p:cNvPr>
          <p:cNvSpPr/>
          <p:nvPr userDrawn="1"/>
        </p:nvSpPr>
        <p:spPr>
          <a:xfrm>
            <a:off x="4668946" y="522786"/>
            <a:ext cx="718556" cy="718556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7DA0D001-BFE9-164E-A088-53FE53ABF5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23378" cy="6864485"/>
          </a:xfrm>
          <a:custGeom>
            <a:avLst/>
            <a:gdLst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1612869 w 6096000"/>
              <a:gd name="connsiteY2" fmla="*/ 6841445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2014112 w 6096000"/>
              <a:gd name="connsiteY2" fmla="*/ 6857657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33403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02538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64485">
                <a:moveTo>
                  <a:pt x="1602021" y="0"/>
                </a:moveTo>
                <a:lnTo>
                  <a:pt x="6096000" y="0"/>
                </a:lnTo>
                <a:lnTo>
                  <a:pt x="2014112" y="6857657"/>
                </a:lnTo>
                <a:lnTo>
                  <a:pt x="2002538" y="6864485"/>
                </a:lnTo>
                <a:lnTo>
                  <a:pt x="0" y="6858000"/>
                </a:lnTo>
                <a:lnTo>
                  <a:pt x="0" y="0"/>
                </a:lnTo>
                <a:lnTo>
                  <a:pt x="1602021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810C3D4C-012F-184D-B7D5-E89B7B9A7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410" y="2679259"/>
            <a:ext cx="2988860" cy="1395208"/>
          </a:xfrm>
        </p:spPr>
        <p:txBody>
          <a:bodyPr lIns="0" rtlCol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INSIRA O TÍTULO AQUI</a:t>
            </a:r>
          </a:p>
        </p:txBody>
      </p:sp>
      <p:sp>
        <p:nvSpPr>
          <p:cNvPr id="17" name="Espaço Reservado para Texto 11">
            <a:extLst>
              <a:ext uri="{FF2B5EF4-FFF2-40B4-BE49-F238E27FC236}">
                <a16:creationId xmlns:a16="http://schemas.microsoft.com/office/drawing/2014/main" id="{D16862ED-2F5E-FE49-AB49-49CEC0EA3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18426" y="793580"/>
            <a:ext cx="3304279" cy="5270839"/>
          </a:xfrm>
        </p:spPr>
        <p:txBody>
          <a:bodyPr lIns="0" rtlCol="0" anchor="ctr"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Insira o título aqui</a:t>
            </a:r>
          </a:p>
        </p:txBody>
      </p:sp>
    </p:spTree>
    <p:extLst>
      <p:ext uri="{BB962C8B-B14F-4D97-AF65-F5344CB8AC3E}">
        <p14:creationId xmlns:p14="http://schemas.microsoft.com/office/powerpoint/2010/main" val="415982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6" Type="http://schemas.openxmlformats.org/officeDocument/2006/relationships/theme" Target="../theme/theme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6F890C0A-5274-4CEA-BDF6-C396FA0E0E4D}" type="datetime1">
              <a:rPr lang="pt-BR" noProof="0" smtClean="0"/>
              <a:t>07/06/2023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6331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85" r:id="rId2"/>
    <p:sldLayoutId id="2147483783" r:id="rId3"/>
    <p:sldLayoutId id="2147483765" r:id="rId4"/>
    <p:sldLayoutId id="2147483787" r:id="rId5"/>
    <p:sldLayoutId id="2147483784" r:id="rId6"/>
    <p:sldLayoutId id="2147483786" r:id="rId7"/>
    <p:sldLayoutId id="2147483774" r:id="rId8"/>
    <p:sldLayoutId id="2147483781" r:id="rId9"/>
    <p:sldLayoutId id="2147483779" r:id="rId10"/>
    <p:sldLayoutId id="2147483780" r:id="rId11"/>
    <p:sldLayoutId id="2147483778" r:id="rId12"/>
    <p:sldLayoutId id="2147483777" r:id="rId13"/>
    <p:sldLayoutId id="2147483776" r:id="rId14"/>
    <p:sldLayoutId id="2147483782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5" Type="http://schemas.openxmlformats.org/officeDocument/2006/relationships/hyperlink" Target="https://policyoptions.irpp.org/magazines/august-2021/how-to-ensure-canadas-quantum-computing-strategy-is-a-success/" TargetMode="External" /><Relationship Id="rId4" Type="http://schemas.microsoft.com/office/2007/relationships/hdphoto" Target="../media/hdphoto1.wdp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18.jpe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0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0.xml" /><Relationship Id="rId5" Type="http://schemas.openxmlformats.org/officeDocument/2006/relationships/hyperlink" Target="https://www.pexels.com/photo/screen-coding-programming-web-design-2061168/" TargetMode="External" /><Relationship Id="rId4" Type="http://schemas.microsoft.com/office/2007/relationships/hdphoto" Target="../media/hdphoto2.wdp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9.xml" /><Relationship Id="rId4" Type="http://schemas.openxmlformats.org/officeDocument/2006/relationships/image" Target="../media/image5.jpe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7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9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11.jpe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1.xml" /><Relationship Id="rId5" Type="http://schemas.openxmlformats.org/officeDocument/2006/relationships/image" Target="../media/image14.jpeg" /><Relationship Id="rId4" Type="http://schemas.openxmlformats.org/officeDocument/2006/relationships/image" Target="../media/image13.jpe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16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E7C09F3-1BE8-0445-A3C4-9C100D32B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669" y="854538"/>
            <a:ext cx="4567608" cy="3566160"/>
          </a:xfrm>
        </p:spPr>
        <p:txBody>
          <a:bodyPr rtlCol="0" anchor="b">
            <a:normAutofit/>
          </a:bodyPr>
          <a:lstStyle/>
          <a:p>
            <a:pPr rtl="0"/>
            <a:r>
              <a:rPr lang="pt-BR"/>
              <a:t>Apresentação Semanal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C770EE27-FD77-894D-9D88-F5A548E1D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40" y="4429842"/>
            <a:ext cx="4567608" cy="1143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dirty="0"/>
              <a:t>Grupo - Computação Clássica</a:t>
            </a:r>
          </a:p>
          <a:p>
            <a:r>
              <a:rPr lang="pt-BR" dirty="0"/>
              <a:t>7 de junho de 2023</a:t>
            </a:r>
          </a:p>
          <a:p>
            <a:pPr rtl="0"/>
            <a:endParaRPr lang="pt-BR"/>
          </a:p>
        </p:txBody>
      </p:sp>
      <p:pic>
        <p:nvPicPr>
          <p:cNvPr id="18" name="Imagem 17" descr="Mesa de centro&#10;&#10;Descrição gerada automaticamente com confiança baixa">
            <a:extLst>
              <a:ext uri="{FF2B5EF4-FFF2-40B4-BE49-F238E27FC236}">
                <a16:creationId xmlns:a16="http://schemas.microsoft.com/office/drawing/2014/main" id="{7A8FC7D4-00AA-072F-36D1-087B84EE87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861" r="24967" b="-1"/>
          <a:stretch/>
        </p:blipFill>
        <p:spPr>
          <a:xfrm>
            <a:off x="4933721" y="-19458"/>
            <a:ext cx="7261837" cy="6877457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993491 w 8464509"/>
              <a:gd name="connsiteY6" fmla="*/ 19455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8464509 w 8464509"/>
              <a:gd name="connsiteY2" fmla="*/ 0 h 6858000"/>
              <a:gd name="connsiteX3" fmla="*/ 8464509 w 8464509"/>
              <a:gd name="connsiteY3" fmla="*/ 6858000 h 6858000"/>
              <a:gd name="connsiteX4" fmla="*/ 0 w 8464509"/>
              <a:gd name="connsiteY4" fmla="*/ 6858000 h 6858000"/>
              <a:gd name="connsiteX5" fmla="*/ 3993491 w 8464509"/>
              <a:gd name="connsiteY5" fmla="*/ 19455 h 6858000"/>
              <a:gd name="connsiteX0" fmla="*/ 3993491 w 8464509"/>
              <a:gd name="connsiteY0" fmla="*/ 19455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3993491 w 8464509"/>
              <a:gd name="connsiteY4" fmla="*/ 19455 h 6858000"/>
              <a:gd name="connsiteX0" fmla="*/ 4061557 w 8464509"/>
              <a:gd name="connsiteY0" fmla="*/ 0 h 6858001"/>
              <a:gd name="connsiteX1" fmla="*/ 8464509 w 8464509"/>
              <a:gd name="connsiteY1" fmla="*/ 1 h 6858001"/>
              <a:gd name="connsiteX2" fmla="*/ 8464509 w 8464509"/>
              <a:gd name="connsiteY2" fmla="*/ 6858001 h 6858001"/>
              <a:gd name="connsiteX3" fmla="*/ 0 w 8464509"/>
              <a:gd name="connsiteY3" fmla="*/ 6858001 h 6858001"/>
              <a:gd name="connsiteX4" fmla="*/ 4061557 w 8464509"/>
              <a:gd name="connsiteY4" fmla="*/ 0 h 6858001"/>
              <a:gd name="connsiteX0" fmla="*/ 5059852 w 8464509"/>
              <a:gd name="connsiteY0" fmla="*/ 19454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5059852 w 8464509"/>
              <a:gd name="connsiteY4" fmla="*/ 19454 h 6858000"/>
              <a:gd name="connsiteX0" fmla="*/ 4061557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61557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43986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8658"/>
              <a:gd name="connsiteY0" fmla="*/ 0 h 6877457"/>
              <a:gd name="connsiteX1" fmla="*/ 8468658 w 8468658"/>
              <a:gd name="connsiteY1" fmla="*/ 12341 h 6877457"/>
              <a:gd name="connsiteX2" fmla="*/ 8464509 w 8468658"/>
              <a:gd name="connsiteY2" fmla="*/ 6877457 h 6877457"/>
              <a:gd name="connsiteX3" fmla="*/ 0 w 8468658"/>
              <a:gd name="connsiteY3" fmla="*/ 6877457 h 6877457"/>
              <a:gd name="connsiteX4" fmla="*/ 4040810 w 8468658"/>
              <a:gd name="connsiteY4" fmla="*/ 0 h 687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8658" h="6877457">
                <a:moveTo>
                  <a:pt x="4040810" y="0"/>
                </a:moveTo>
                <a:lnTo>
                  <a:pt x="8468658" y="12341"/>
                </a:lnTo>
                <a:lnTo>
                  <a:pt x="8464509" y="6877457"/>
                </a:lnTo>
                <a:lnTo>
                  <a:pt x="0" y="6877457"/>
                </a:lnTo>
                <a:lnTo>
                  <a:pt x="4040810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56411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66F63AD6-470D-B95C-38D5-8032985C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58" y="1732021"/>
            <a:ext cx="9993085" cy="552790"/>
          </a:xfrm>
          <a:prstGeom prst="rect">
            <a:avLst/>
          </a:prstGeom>
        </p:spPr>
      </p:pic>
      <p:sp>
        <p:nvSpPr>
          <p:cNvPr id="11" name="Título 27">
            <a:extLst>
              <a:ext uri="{FF2B5EF4-FFF2-40B4-BE49-F238E27FC236}">
                <a16:creationId xmlns:a16="http://schemas.microsoft.com/office/drawing/2014/main" id="{6A203404-49EE-973A-A9E6-BE48B77DC91B}"/>
              </a:ext>
            </a:extLst>
          </p:cNvPr>
          <p:cNvSpPr txBox="1">
            <a:spLocks/>
          </p:cNvSpPr>
          <p:nvPr/>
        </p:nvSpPr>
        <p:spPr>
          <a:xfrm>
            <a:off x="1019416" y="814969"/>
            <a:ext cx="8322344" cy="91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Usuário criptografado após digitá-lo novamente</a:t>
            </a:r>
            <a:endParaRPr lang="en-US" sz="3200" dirty="0" err="1"/>
          </a:p>
        </p:txBody>
      </p:sp>
      <p:pic>
        <p:nvPicPr>
          <p:cNvPr id="12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135791-D98C-2236-D9E5-80097803E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143" y="3195548"/>
            <a:ext cx="6248400" cy="2883533"/>
          </a:xfrm>
          <a:prstGeom prst="rect">
            <a:avLst/>
          </a:prstGeom>
        </p:spPr>
      </p:pic>
      <p:sp>
        <p:nvSpPr>
          <p:cNvPr id="13" name="Título 27">
            <a:extLst>
              <a:ext uri="{FF2B5EF4-FFF2-40B4-BE49-F238E27FC236}">
                <a16:creationId xmlns:a16="http://schemas.microsoft.com/office/drawing/2014/main" id="{F8AB55FA-1298-3ADB-0F6B-1F1E9703642B}"/>
              </a:ext>
            </a:extLst>
          </p:cNvPr>
          <p:cNvSpPr txBox="1">
            <a:spLocks/>
          </p:cNvSpPr>
          <p:nvPr/>
        </p:nvSpPr>
        <p:spPr>
          <a:xfrm>
            <a:off x="1019415" y="4178654"/>
            <a:ext cx="3804773" cy="910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Exibição da criptografia no banco:</a:t>
            </a:r>
          </a:p>
          <a:p>
            <a:endParaRPr lang="pt-BR" sz="2400" dirty="0"/>
          </a:p>
          <a:p>
            <a:r>
              <a:rPr lang="pt-BR" sz="2400" dirty="0">
                <a:ea typeface="+mj-lt"/>
                <a:cs typeface="+mj-lt"/>
              </a:rPr>
              <a:t>Utilizado comando</a:t>
            </a:r>
          </a:p>
          <a:p>
            <a:r>
              <a:rPr lang="pt-BR" sz="2400" dirty="0" err="1">
                <a:ea typeface="+mj-lt"/>
                <a:cs typeface="+mj-lt"/>
              </a:rPr>
              <a:t>cursor.execute</a:t>
            </a:r>
            <a:r>
              <a:rPr lang="pt-BR" sz="2400" dirty="0">
                <a:ea typeface="+mj-lt"/>
                <a:cs typeface="+mj-lt"/>
              </a:rPr>
              <a:t>(</a:t>
            </a:r>
            <a:r>
              <a:rPr lang="pt-BR" sz="2400" dirty="0" err="1">
                <a:ea typeface="+mj-lt"/>
                <a:cs typeface="+mj-lt"/>
              </a:rPr>
              <a:t>alter_query</a:t>
            </a:r>
            <a:r>
              <a:rPr lang="pt-BR" sz="2400" dirty="0">
                <a:ea typeface="+mj-lt"/>
                <a:cs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583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aper files on the table">
            <a:extLst>
              <a:ext uri="{FF2B5EF4-FFF2-40B4-BE49-F238E27FC236}">
                <a16:creationId xmlns:a16="http://schemas.microsoft.com/office/drawing/2014/main" id="{67253E04-F739-6E92-19A3-DA2E93562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95" r="16206" b="2"/>
          <a:stretch/>
        </p:blipFill>
        <p:spPr>
          <a:xfrm>
            <a:off x="621380" y="523211"/>
            <a:ext cx="4567794" cy="4567794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noFill/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2D7F6A80-08DF-8645-A4CD-7D0B49A3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4731" y="524072"/>
            <a:ext cx="4845068" cy="1858617"/>
          </a:xfrm>
        </p:spPr>
        <p:txBody>
          <a:bodyPr rtlCol="0" anchor="b">
            <a:normAutofit/>
          </a:bodyPr>
          <a:lstStyle/>
          <a:p>
            <a:pPr rtl="0"/>
            <a:r>
              <a:rPr lang="pt-BR"/>
              <a:t>Documentação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CEAAD-3DAB-EBF8-6AE5-99B667DE5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5538" y="2808044"/>
            <a:ext cx="1932424" cy="1428730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pt-BR" sz="1600" b="1">
                <a:solidFill>
                  <a:schemeClr val="tx1"/>
                </a:solidFill>
                <a:latin typeface="Arial"/>
                <a:cs typeface="Arial"/>
              </a:rPr>
              <a:t>Feito:</a:t>
            </a:r>
          </a:p>
          <a:p>
            <a:r>
              <a:rPr lang="pt-BR" sz="1600">
                <a:solidFill>
                  <a:schemeClr val="tx1"/>
                </a:solidFill>
                <a:latin typeface="Arial"/>
                <a:cs typeface="Arial"/>
              </a:rPr>
              <a:t>Finalizada a inserção das referências ao longo do relatório.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B5D82FA-D8D6-F97D-394F-EF79CD86E789}"/>
              </a:ext>
            </a:extLst>
          </p:cNvPr>
          <p:cNvSpPr txBox="1"/>
          <p:nvPr/>
        </p:nvSpPr>
        <p:spPr>
          <a:xfrm>
            <a:off x="7001107" y="2810108"/>
            <a:ext cx="2399372" cy="142672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pPr marL="182880" indent="-182880">
              <a:spcBef>
                <a:spcPts val="1200"/>
              </a:spcBef>
              <a:spcAft>
                <a:spcPts val="200"/>
              </a:spcAft>
              <a:buClr>
                <a:srgbClr val="C5AE76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600" b="1">
                <a:latin typeface="Arial"/>
                <a:cs typeface="Arial"/>
              </a:rPr>
              <a:t>Em progresso:</a:t>
            </a:r>
          </a:p>
          <a:p>
            <a:pPr marL="182880" indent="-182880">
              <a:spcBef>
                <a:spcPts val="1200"/>
              </a:spcBef>
              <a:spcAft>
                <a:spcPts val="200"/>
              </a:spcAft>
              <a:buClr>
                <a:srgbClr val="C5AE76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600">
                <a:latin typeface="Arial"/>
                <a:cs typeface="Arial"/>
              </a:rPr>
              <a:t>Elaboração</a:t>
            </a:r>
            <a:r>
              <a:rPr lang="pt-BR" sz="1600" dirty="0">
                <a:latin typeface="Arial"/>
                <a:cs typeface="Arial"/>
              </a:rPr>
              <a:t> do </a:t>
            </a:r>
            <a:r>
              <a:rPr lang="pt-BR" sz="1600">
                <a:latin typeface="Arial"/>
                <a:cs typeface="Arial"/>
              </a:rPr>
              <a:t>artigo seguindo o </a:t>
            </a:r>
            <a:r>
              <a:rPr lang="pt-BR" sz="1600" err="1">
                <a:latin typeface="Arial"/>
                <a:cs typeface="Arial"/>
              </a:rPr>
              <a:t>template</a:t>
            </a:r>
            <a:r>
              <a:rPr lang="pt-BR" sz="1600">
                <a:latin typeface="Arial"/>
                <a:cs typeface="Arial"/>
              </a:rPr>
              <a:t> do </a:t>
            </a:r>
            <a:r>
              <a:rPr lang="pt-BR" sz="1600" err="1">
                <a:latin typeface="Arial"/>
                <a:cs typeface="Arial"/>
              </a:rPr>
              <a:t>FatecSeg</a:t>
            </a:r>
            <a:r>
              <a:rPr lang="pt-BR" sz="1600">
                <a:latin typeface="Arial"/>
                <a:cs typeface="Arial"/>
              </a:rPr>
              <a:t>.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011F7E5-9C66-C977-5AA9-1FEB0F16E2EB}"/>
              </a:ext>
            </a:extLst>
          </p:cNvPr>
          <p:cNvSpPr txBox="1">
            <a:spLocks/>
          </p:cNvSpPr>
          <p:nvPr/>
        </p:nvSpPr>
        <p:spPr>
          <a:xfrm>
            <a:off x="9851741" y="2811760"/>
            <a:ext cx="1932424" cy="142873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C5AE76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rgbClr val="C5AE7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rgbClr val="C5AE7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rgbClr val="C5AE7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rgbClr val="C5AE7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>
                <a:solidFill>
                  <a:schemeClr val="tx1"/>
                </a:solidFill>
                <a:latin typeface="Arial"/>
                <a:cs typeface="Arial"/>
              </a:rPr>
              <a:t>A fazer:</a:t>
            </a:r>
          </a:p>
          <a:p>
            <a:r>
              <a:rPr lang="pt-BR" sz="1600">
                <a:solidFill>
                  <a:schemeClr val="tx1"/>
                </a:solidFill>
                <a:latin typeface="Arial"/>
                <a:cs typeface="Arial"/>
              </a:rPr>
              <a:t>Adicionar conteúdo na documentação</a:t>
            </a:r>
          </a:p>
          <a:p>
            <a:r>
              <a:rPr lang="pt-BR" sz="1600">
                <a:solidFill>
                  <a:schemeClr val="tx1"/>
                </a:solidFill>
                <a:latin typeface="Arial"/>
                <a:cs typeface="Arial"/>
              </a:rPr>
              <a:t>Ajustes nas referências</a:t>
            </a:r>
          </a:p>
        </p:txBody>
      </p:sp>
    </p:spTree>
    <p:extLst>
      <p:ext uri="{BB962C8B-B14F-4D97-AF65-F5344CB8AC3E}">
        <p14:creationId xmlns:p14="http://schemas.microsoft.com/office/powerpoint/2010/main" val="1538878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2D7F6A80-08DF-8645-A4CD-7D0B49A3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34" y="2499691"/>
            <a:ext cx="4845068" cy="1858617"/>
          </a:xfrm>
        </p:spPr>
        <p:txBody>
          <a:bodyPr rtlCol="0">
            <a:normAutofit/>
          </a:bodyPr>
          <a:lstStyle/>
          <a:p>
            <a:pPr rtl="0"/>
            <a:r>
              <a:rPr lang="pt-BR" sz="6000"/>
              <a:t>Testes  &amp;</a:t>
            </a:r>
            <a:br>
              <a:rPr lang="pt-BR" sz="6000"/>
            </a:br>
            <a:r>
              <a:rPr lang="pt-BR" sz="6000"/>
              <a:t>     Resultados</a:t>
            </a:r>
          </a:p>
        </p:txBody>
      </p:sp>
      <p:pic>
        <p:nvPicPr>
          <p:cNvPr id="20" name="Espaço Reservado para Imagem 19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58E95EF3-6333-0B4E-10FC-A0CB909056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429"/>
                    </a14:imgEffect>
                    <a14:imgEffect>
                      <a14:saturation sa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3875" r="23875"/>
          <a:stretch>
            <a:fillRect/>
          </a:stretch>
        </p:blipFill>
        <p:spPr>
          <a:xfrm>
            <a:off x="444500" y="596900"/>
            <a:ext cx="6064250" cy="6064250"/>
          </a:xfrm>
          <a:prstGeom prst="flowChartMerge">
            <a:avLst/>
          </a:prstGeom>
        </p:spPr>
      </p:pic>
    </p:spTree>
    <p:extLst>
      <p:ext uri="{BB962C8B-B14F-4D97-AF65-F5344CB8AC3E}">
        <p14:creationId xmlns:p14="http://schemas.microsoft.com/office/powerpoint/2010/main" val="30728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B51C228-B9D7-6F4B-9504-969693D4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8108" y="2179108"/>
            <a:ext cx="3815484" cy="2183737"/>
          </a:xfrm>
        </p:spPr>
        <p:txBody>
          <a:bodyPr rtlCol="0">
            <a:normAutofit/>
          </a:bodyPr>
          <a:lstStyle/>
          <a:p>
            <a:r>
              <a:rPr lang="pt-BR">
                <a:ea typeface="+mj-lt"/>
                <a:cs typeface="+mj-lt"/>
              </a:rPr>
              <a:t>Algoritmo de </a:t>
            </a:r>
            <a:r>
              <a:rPr lang="pt-BR" err="1">
                <a:ea typeface="+mj-lt"/>
                <a:cs typeface="+mj-lt"/>
              </a:rPr>
              <a:t>Shor</a:t>
            </a:r>
            <a:r>
              <a:rPr lang="pt-BR">
                <a:ea typeface="+mj-lt"/>
                <a:cs typeface="+mj-lt"/>
              </a:rPr>
              <a:t> em Python</a:t>
            </a:r>
            <a:endParaRPr lang="pt-BR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75E60509-2304-7648-A9B0-8B77FA406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0204" b="188"/>
          <a:stretch/>
        </p:blipFill>
        <p:spPr>
          <a:xfrm>
            <a:off x="461759" y="616132"/>
            <a:ext cx="7488986" cy="5642791"/>
          </a:xfrm>
        </p:spPr>
      </p:pic>
    </p:spTree>
    <p:extLst>
      <p:ext uri="{BB962C8B-B14F-4D97-AF65-F5344CB8AC3E}">
        <p14:creationId xmlns:p14="http://schemas.microsoft.com/office/powerpoint/2010/main" val="128398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52B79AAF-5AC4-0783-9982-1EFDEB3C7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825567"/>
            <a:ext cx="6299200" cy="519670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7831EAF-C529-CA34-C5A1-882F854AE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240" y="1628212"/>
            <a:ext cx="6431280" cy="359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32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356B38EC-C4E3-FC89-583C-C8315EAAD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125" y="1984781"/>
            <a:ext cx="4639736" cy="703135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85FB28C4-0CE3-7381-1578-CE5273CE9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16" y="1864538"/>
            <a:ext cx="5024554" cy="4099369"/>
          </a:xfrm>
          <a:prstGeom prst="rect">
            <a:avLst/>
          </a:prstGeom>
          <a:noFill/>
        </p:spPr>
      </p:pic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EA82799-8BF9-0CD2-2770-23311349B8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07391" y="1984781"/>
            <a:ext cx="4639736" cy="703135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85917D8C-B0C8-AA33-F87C-B54C3F4B62FF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4"/>
          <a:stretch>
            <a:fillRect/>
          </a:stretch>
        </p:blipFill>
        <p:spPr>
          <a:xfrm>
            <a:off x="6662742" y="1773098"/>
            <a:ext cx="4590554" cy="4394009"/>
          </a:xfrm>
        </p:spPr>
      </p:pic>
      <p:sp>
        <p:nvSpPr>
          <p:cNvPr id="28" name="Título 27">
            <a:extLst>
              <a:ext uri="{FF2B5EF4-FFF2-40B4-BE49-F238E27FC236}">
                <a16:creationId xmlns:a16="http://schemas.microsoft.com/office/drawing/2014/main" id="{4988F789-C14D-C841-BDEB-8ACF7737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10205573" cy="910492"/>
          </a:xfrm>
        </p:spPr>
        <p:txBody>
          <a:bodyPr rtlCol="0" anchor="ctr">
            <a:normAutofit/>
          </a:bodyPr>
          <a:lstStyle/>
          <a:p>
            <a:r>
              <a:rPr lang="pt-BR"/>
              <a:t>Criptografia com a biblioteca </a:t>
            </a:r>
            <a:r>
              <a:rPr lang="pt-BR" b="1" err="1"/>
              <a:t>Fernet</a:t>
            </a:r>
            <a:endParaRPr lang="pt-BR" b="1"/>
          </a:p>
        </p:txBody>
      </p:sp>
    </p:spTree>
    <p:extLst>
      <p:ext uri="{BB962C8B-B14F-4D97-AF65-F5344CB8AC3E}">
        <p14:creationId xmlns:p14="http://schemas.microsoft.com/office/powerpoint/2010/main" val="287123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34FF523D-0211-E5FE-06FC-5465A3059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71" y="893201"/>
            <a:ext cx="8368404" cy="3933150"/>
          </a:xfrm>
          <a:prstGeom prst="rect">
            <a:avLst/>
          </a:prstGeom>
          <a:noFill/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0113959-E265-F2DA-8024-D092A89DA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220" y="4618355"/>
            <a:ext cx="20574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8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E46C811-9FDA-2481-B840-C88183D73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31" y="859946"/>
            <a:ext cx="4870773" cy="3933150"/>
          </a:xfrm>
          <a:prstGeom prst="rect">
            <a:avLst/>
          </a:prstGeom>
          <a:noFill/>
        </p:spPr>
      </p:pic>
      <p:sp>
        <p:nvSpPr>
          <p:cNvPr id="28" name="Título 27">
            <a:extLst>
              <a:ext uri="{FF2B5EF4-FFF2-40B4-BE49-F238E27FC236}">
                <a16:creationId xmlns:a16="http://schemas.microsoft.com/office/drawing/2014/main" id="{4988F789-C14D-C841-BDEB-8ACF7737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30" y="4461683"/>
            <a:ext cx="10205573" cy="910492"/>
          </a:xfrm>
        </p:spPr>
        <p:txBody>
          <a:bodyPr rtlCol="0" anchor="ctr">
            <a:normAutofit/>
          </a:bodyPr>
          <a:lstStyle/>
          <a:p>
            <a:r>
              <a:rPr lang="pt-BR" sz="3200" dirty="0"/>
              <a:t>Saída:</a:t>
            </a:r>
            <a:endParaRPr lang="en-US" sz="3200" dirty="0"/>
          </a:p>
        </p:txBody>
      </p:sp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9693B80D-67D4-A012-E212-E7DBA24DF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623" y="5144236"/>
            <a:ext cx="9852211" cy="872585"/>
          </a:xfrm>
          <a:prstGeom prst="rect">
            <a:avLst/>
          </a:prstGeom>
        </p:spPr>
      </p:pic>
      <p:sp>
        <p:nvSpPr>
          <p:cNvPr id="14" name="Título 27">
            <a:extLst>
              <a:ext uri="{FF2B5EF4-FFF2-40B4-BE49-F238E27FC236}">
                <a16:creationId xmlns:a16="http://schemas.microsoft.com/office/drawing/2014/main" id="{51805B0C-F9C4-4D89-7E90-5C5B8483EBF8}"/>
              </a:ext>
            </a:extLst>
          </p:cNvPr>
          <p:cNvSpPr txBox="1">
            <a:spLocks/>
          </p:cNvSpPr>
          <p:nvPr/>
        </p:nvSpPr>
        <p:spPr>
          <a:xfrm>
            <a:off x="1868501" y="2134701"/>
            <a:ext cx="2705318" cy="1378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Código no VS </a:t>
            </a:r>
            <a:r>
              <a:rPr lang="pt-BR" dirty="0" err="1"/>
              <a:t>Code</a:t>
            </a:r>
            <a:endParaRPr lang="pt-BR" b="1" dirty="0" err="1"/>
          </a:p>
        </p:txBody>
      </p:sp>
    </p:spTree>
    <p:extLst>
      <p:ext uri="{BB962C8B-B14F-4D97-AF65-F5344CB8AC3E}">
        <p14:creationId xmlns:p14="http://schemas.microsoft.com/office/powerpoint/2010/main" val="1148551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B51C228-B9D7-6F4B-9504-969693D4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8366" y="1965"/>
            <a:ext cx="3815484" cy="2183737"/>
          </a:xfrm>
        </p:spPr>
        <p:txBody>
          <a:bodyPr rtlCol="0">
            <a:normAutofit/>
          </a:bodyPr>
          <a:lstStyle/>
          <a:p>
            <a:pPr algn="r"/>
            <a:r>
              <a:rPr lang="pt-BR" sz="2800" dirty="0">
                <a:ea typeface="+mj-lt"/>
                <a:cs typeface="+mj-lt"/>
              </a:rPr>
              <a:t>Antes era necessário que que o usuário digitasse seu login para trazer seus dados</a:t>
            </a:r>
            <a:endParaRPr lang="en-US" sz="2800" dirty="0"/>
          </a:p>
        </p:txBody>
      </p:sp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4D75233B-F6AF-A724-936F-6F8C7A9CE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495" y="80345"/>
            <a:ext cx="6545863" cy="5710907"/>
          </a:xfr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A8D5DA-F27C-F081-699D-63BF6D0B8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4052960"/>
            <a:ext cx="5802085" cy="100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ítulo 4">
            <a:extLst>
              <a:ext uri="{FF2B5EF4-FFF2-40B4-BE49-F238E27FC236}">
                <a16:creationId xmlns:a16="http://schemas.microsoft.com/office/drawing/2014/main" id="{914C54AB-F24C-C3D7-A49C-0BBBA572664E}"/>
              </a:ext>
            </a:extLst>
          </p:cNvPr>
          <p:cNvSpPr txBox="1">
            <a:spLocks/>
          </p:cNvSpPr>
          <p:nvPr/>
        </p:nvSpPr>
        <p:spPr>
          <a:xfrm>
            <a:off x="7119908" y="2668966"/>
            <a:ext cx="4370656" cy="82302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2800" dirty="0">
                <a:ea typeface="+mj-lt"/>
                <a:cs typeface="+mj-lt"/>
              </a:rPr>
              <a:t>Roda-se então o seguinte comando:</a:t>
            </a:r>
            <a:endParaRPr lang="en-US" sz="2800" dirty="0"/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CEEEC3E2-334E-78F2-A9DA-3CB10D6D7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980832"/>
            <a:ext cx="10983686" cy="687535"/>
          </a:xfrm>
          <a:prstGeom prst="rect">
            <a:avLst/>
          </a:prstGeom>
        </p:spPr>
      </p:pic>
      <p:sp>
        <p:nvSpPr>
          <p:cNvPr id="11" name="Título 4">
            <a:extLst>
              <a:ext uri="{FF2B5EF4-FFF2-40B4-BE49-F238E27FC236}">
                <a16:creationId xmlns:a16="http://schemas.microsoft.com/office/drawing/2014/main" id="{6B0FD837-B750-623B-1512-CDB59E1A8597}"/>
              </a:ext>
            </a:extLst>
          </p:cNvPr>
          <p:cNvSpPr txBox="1">
            <a:spLocks/>
          </p:cNvSpPr>
          <p:nvPr/>
        </p:nvSpPr>
        <p:spPr>
          <a:xfrm>
            <a:off x="7217879" y="5259766"/>
            <a:ext cx="4370656" cy="8230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800" dirty="0">
                <a:ea typeface="+mj-lt"/>
                <a:cs typeface="+mj-lt"/>
              </a:rPr>
              <a:t>SUCESSO</a:t>
            </a:r>
            <a:r>
              <a:rPr lang="pt-BR" sz="2800" dirty="0">
                <a:ea typeface="+mj-lt"/>
                <a:cs typeface="+mj-lt"/>
              </a:rPr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91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E4532E3E-1D7B-06F4-B12B-AF88AF35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714" y="814162"/>
            <a:ext cx="5540828" cy="426084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73812BD-E63D-A89C-C590-B524FA713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43" y="5410641"/>
            <a:ext cx="9829800" cy="467203"/>
          </a:xfrm>
          <a:prstGeom prst="rect">
            <a:avLst/>
          </a:prstGeom>
        </p:spPr>
      </p:pic>
      <p:sp>
        <p:nvSpPr>
          <p:cNvPr id="5" name="Título 27">
            <a:extLst>
              <a:ext uri="{FF2B5EF4-FFF2-40B4-BE49-F238E27FC236}">
                <a16:creationId xmlns:a16="http://schemas.microsoft.com/office/drawing/2014/main" id="{50685D14-1261-9563-C44B-D19783B0F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72" y="1304825"/>
            <a:ext cx="3761231" cy="2282092"/>
          </a:xfrm>
        </p:spPr>
        <p:txBody>
          <a:bodyPr rtlCol="0" anchor="ctr">
            <a:normAutofit/>
          </a:bodyPr>
          <a:lstStyle/>
          <a:p>
            <a:r>
              <a:rPr lang="pt-BR" sz="3200" dirty="0">
                <a:ea typeface="+mj-lt"/>
                <a:cs typeface="+mj-lt"/>
              </a:rPr>
              <a:t>Em Python solicita-se ao cliente que digitasse seu usuário: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10" name="Título 27">
            <a:extLst>
              <a:ext uri="{FF2B5EF4-FFF2-40B4-BE49-F238E27FC236}">
                <a16:creationId xmlns:a16="http://schemas.microsoft.com/office/drawing/2014/main" id="{68CC40D3-1EA1-8B39-A440-F9B6860A4653}"/>
              </a:ext>
            </a:extLst>
          </p:cNvPr>
          <p:cNvSpPr txBox="1">
            <a:spLocks/>
          </p:cNvSpPr>
          <p:nvPr/>
        </p:nvSpPr>
        <p:spPr>
          <a:xfrm>
            <a:off x="823473" y="4657626"/>
            <a:ext cx="2520259" cy="91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Saída: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89292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GOLD AND SILVE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C4AE75"/>
      </a:accent1>
      <a:accent2>
        <a:srgbClr val="A9A9A9"/>
      </a:accent2>
      <a:accent3>
        <a:srgbClr val="5E5E5E"/>
      </a:accent3>
      <a:accent4>
        <a:srgbClr val="424242"/>
      </a:accent4>
      <a:accent5>
        <a:srgbClr val="212121"/>
      </a:accent5>
      <a:accent6>
        <a:srgbClr val="D5D5D5"/>
      </a:accent6>
      <a:hlink>
        <a:srgbClr val="C1AA73"/>
      </a:hlink>
      <a:folHlink>
        <a:srgbClr val="797979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391_TF11344857.potx" id="{B7A1BD75-8B40-45D3-9A51-802E5E2EBE5A}" vid="{7A148D65-9957-44D7-9314-2EA1F21A3AF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3840BFAEFC38A4A8298F199CDAC6E67" ma:contentTypeVersion="5" ma:contentTypeDescription="Crie um novo documento." ma:contentTypeScope="" ma:versionID="cd148400b8d6fbdb00e8bd01313adedb">
  <xsd:schema xmlns:xsd="http://www.w3.org/2001/XMLSchema" xmlns:xs="http://www.w3.org/2001/XMLSchema" xmlns:p="http://schemas.microsoft.com/office/2006/metadata/properties" xmlns:ns2="e1956d34-72f4-4dc5-875b-bf0ca01d58c0" targetNamespace="http://schemas.microsoft.com/office/2006/metadata/properties" ma:root="true" ma:fieldsID="970777a75b6bbcf8f7e81db538ef87a6" ns2:_="">
    <xsd:import namespace="e1956d34-72f4-4dc5-875b-bf0ca01d58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956d34-72f4-4dc5-875b-bf0ca01d58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F18D7E-2FA4-49B6-9619-A26F962EB2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993A6F-B3E9-49AA-AE58-D7B9CBA241D0}">
  <ds:schemaRefs>
    <ds:schemaRef ds:uri="http://schemas.microsoft.com/office/2006/metadata/properties"/>
    <ds:schemaRef ds:uri="http://www.w3.org/2000/xmlns/"/>
    <ds:schemaRef ds:uri="86f692d1-7036-4513-90b6-af95e1d31bef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C750A707-0AAF-4A05-80A7-3379BFCF0EBD}"/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conferência geométrica</Template>
  <Application>Microsoft Office PowerPoint</Application>
  <PresentationFormat>Widescreen</PresentationFormat>
  <Slides>11</Slides>
  <Notes>11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RetrospectVTI</vt:lpstr>
      <vt:lpstr>Apresentação Semanal</vt:lpstr>
      <vt:lpstr>Testes  &amp;      Resultados</vt:lpstr>
      <vt:lpstr>Algoritmo de Shor em Python</vt:lpstr>
      <vt:lpstr>Apresentação do PowerPoint</vt:lpstr>
      <vt:lpstr>Criptografia com a biblioteca Fernet</vt:lpstr>
      <vt:lpstr>Apresentação do PowerPoint</vt:lpstr>
      <vt:lpstr>Saída:</vt:lpstr>
      <vt:lpstr>Antes era necessário que que o usuário digitasse seu login para trazer seus dados</vt:lpstr>
      <vt:lpstr>Em Python solicita-se ao cliente que digitasse seu usuário:</vt:lpstr>
      <vt:lpstr>Apresentação do PowerPoint</vt:lpstr>
      <vt:lpstr>Documentação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Conferência Apresentação</dc:title>
  <dc:creator>ERICK GALVAO DA SILVA</dc:creator>
  <cp:lastModifiedBy>Erick Galvão</cp:lastModifiedBy>
  <cp:revision>359</cp:revision>
  <dcterms:created xsi:type="dcterms:W3CDTF">2023-05-25T01:31:10Z</dcterms:created>
  <dcterms:modified xsi:type="dcterms:W3CDTF">2023-06-07T16:00:30Z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0x010100D3840BFAEFC38A4A8298F199CDAC6E67</vt:lpwstr>
  </property>
</Properties>
</file>